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sldIdLst>
    <p:sldId id="256" r:id="rId2"/>
    <p:sldId id="257" r:id="rId3"/>
    <p:sldId id="258" r:id="rId4"/>
    <p:sldId id="260" r:id="rId5"/>
    <p:sldId id="259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2"/>
    <p:restoredTop sz="94670"/>
  </p:normalViewPr>
  <p:slideViewPr>
    <p:cSldViewPr snapToGrid="0" snapToObjects="1">
      <p:cViewPr varScale="1">
        <p:scale>
          <a:sx n="138" d="100"/>
          <a:sy n="138" d="100"/>
        </p:scale>
        <p:origin x="36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smtClean="0"/>
              <a:t>6/12/19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smtClean="0"/>
              <a:t>6/12/19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smtClean="0"/>
              <a:t>6/12/19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smtClean="0"/>
              <a:t>6/12/19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smtClean="0"/>
              <a:t>6/12/19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smtClean="0"/>
              <a:t>6/12/19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smtClean="0"/>
              <a:t>6/12/19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378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smtClean="0"/>
              <a:t>6/12/19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smtClean="0"/>
              <a:t>6/12/19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smtClean="0"/>
              <a:t>6/12/19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smtClean="0"/>
              <a:t>6/12/19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6/12/19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448598-4C33-1949-9E3B-1DD9EE1398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Yarn</a:t>
            </a:r>
            <a:r>
              <a:rPr kumimoji="1" lang="zh-CN" altLang="en-US" dirty="0"/>
              <a:t>资源调度策略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16C8DF6-9D1B-664C-AF6A-CA683D3D1A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89654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5E1190-18EB-F94D-ABEB-B2E883428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FIFO</a:t>
            </a:r>
            <a:r>
              <a:rPr kumimoji="1" lang="zh-CN" altLang="en-US" dirty="0"/>
              <a:t> </a:t>
            </a:r>
            <a:r>
              <a:rPr kumimoji="1" lang="en-US" altLang="zh-CN" dirty="0"/>
              <a:t>Scheduler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4300EF-0D7A-204C-AB9E-279EDD525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4154" y="2121408"/>
            <a:ext cx="7444094" cy="405079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/>
              <a:t>FIFO</a:t>
            </a:r>
            <a:r>
              <a:rPr kumimoji="1" lang="zh-CN" altLang="en-US" dirty="0"/>
              <a:t> </a:t>
            </a:r>
            <a:r>
              <a:rPr kumimoji="1" lang="en-US" altLang="zh-CN" dirty="0"/>
              <a:t>Scheduler</a:t>
            </a:r>
            <a:r>
              <a:rPr kumimoji="1" lang="zh-CN" altLang="en-US" dirty="0"/>
              <a:t>把应用按照提交的顺序排成一个队列，这是一个先进先出的队列，在资源进行分配的时候，先给队列中最头上的应用进行分配资源，待最头上的应用需求满足后再给下一个分配，以此类推。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优点：简单，容易理解，不需要任何配置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缺点：不适用于共享集群，大的应用可能会占用所有集群资源，这就导致其他应用被阻塞，应用程序并发运行程度低。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2F49380-270A-7048-B4F5-D9BC0F22B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10" y="2621347"/>
            <a:ext cx="3351644" cy="281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65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292271-E036-D743-8FDA-682FA4A8B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Capacity</a:t>
            </a:r>
            <a:r>
              <a:rPr kumimoji="1" lang="zh-CN" altLang="en-US" dirty="0"/>
              <a:t> </a:t>
            </a:r>
            <a:r>
              <a:rPr kumimoji="1" lang="en-US" altLang="zh-CN" dirty="0"/>
              <a:t>SCHEDULER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1C6962-4032-8745-801A-CE74F7012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1418" y="2121408"/>
            <a:ext cx="7516830" cy="405079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zh-CN" dirty="0"/>
              <a:t>Capacity</a:t>
            </a:r>
            <a:r>
              <a:rPr kumimoji="1" lang="zh-CN" altLang="en-US" dirty="0"/>
              <a:t> </a:t>
            </a:r>
            <a:r>
              <a:rPr kumimoji="1" lang="en-US" altLang="zh-CN" dirty="0"/>
              <a:t>Scheduler</a:t>
            </a:r>
            <a:r>
              <a:rPr kumimoji="1" lang="zh-CN" altLang="en-US" dirty="0"/>
              <a:t>允许多个组织共享整个集群，每个组织可以获得集群的一部分计算能力。通过为每个组织分配专门的队列，然后再为每个队列分配一定的集群资源，队列内部可以垂直划分，这样一个组织内部的多个成员就可以共享这个队列资源了，在一个队列内部，资源的调度采用的是</a:t>
            </a:r>
            <a:r>
              <a:rPr kumimoji="1" lang="en-US" altLang="zh-CN" dirty="0"/>
              <a:t>FIFO</a:t>
            </a:r>
            <a:r>
              <a:rPr kumimoji="1" lang="zh-CN" altLang="en-US" dirty="0"/>
              <a:t>策略。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缺点：在</a:t>
            </a:r>
            <a:r>
              <a:rPr kumimoji="1" lang="en-US" altLang="zh-CN" dirty="0"/>
              <a:t>Capacity</a:t>
            </a:r>
            <a:r>
              <a:rPr kumimoji="1" lang="zh-CN" altLang="en-US" dirty="0"/>
              <a:t>调度器中，有一个专门的队列用来运行小任务，但是为小任务专门设置一个队列会预先占用一定的集群资源，这就导致大任务的执行时间会落后于使用</a:t>
            </a:r>
            <a:r>
              <a:rPr kumimoji="1" lang="en-US" altLang="zh-CN" dirty="0"/>
              <a:t>FIFO</a:t>
            </a:r>
            <a:r>
              <a:rPr kumimoji="1" lang="zh-CN" altLang="en-US" dirty="0"/>
              <a:t>调度器时的时间。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4DAF3F6-CF55-C440-939F-3C8661452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118" y="2676766"/>
            <a:ext cx="3219300" cy="294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883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292271-E036-D743-8FDA-682FA4A8B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Capacity</a:t>
            </a:r>
            <a:r>
              <a:rPr kumimoji="1" lang="zh-CN" altLang="en-US" dirty="0"/>
              <a:t> </a:t>
            </a:r>
            <a:r>
              <a:rPr kumimoji="1" lang="en-US" altLang="zh-CN" dirty="0"/>
              <a:t>SCHEDULER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1C6962-4032-8745-801A-CE74F7012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10058400" cy="4050792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100" dirty="0"/>
              <a:t>特点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lvl="1">
              <a:lnSpc>
                <a:spcPct val="150000"/>
              </a:lnSpc>
            </a:pPr>
            <a:r>
              <a:rPr kumimoji="1" lang="zh-CN" altLang="en-US" sz="2100" dirty="0">
                <a:solidFill>
                  <a:srgbClr val="FF0000"/>
                </a:solidFill>
              </a:rPr>
              <a:t>容量保证</a:t>
            </a:r>
            <a:r>
              <a:rPr kumimoji="1" lang="zh-CN" altLang="en-US" sz="2100" dirty="0"/>
              <a:t>：每个队列资源的最低保证和使用上限</a:t>
            </a:r>
            <a:endParaRPr kumimoji="1" lang="en-US" altLang="zh-CN" sz="2100" dirty="0"/>
          </a:p>
          <a:p>
            <a:pPr lvl="1">
              <a:lnSpc>
                <a:spcPct val="150000"/>
              </a:lnSpc>
            </a:pPr>
            <a:r>
              <a:rPr kumimoji="1" lang="zh-CN" altLang="en-US" sz="2100" dirty="0">
                <a:solidFill>
                  <a:srgbClr val="FF0000"/>
                </a:solidFill>
              </a:rPr>
              <a:t>弹性调度</a:t>
            </a:r>
            <a:r>
              <a:rPr kumimoji="1" lang="zh-CN" altLang="en-US" sz="2100" dirty="0"/>
              <a:t>：这个队列中有空闲的资源，可以暂时共享给其他需要资源的队列</a:t>
            </a:r>
            <a:endParaRPr kumimoji="1" lang="en-US" altLang="zh-CN" sz="2100" dirty="0"/>
          </a:p>
          <a:p>
            <a:pPr lvl="1">
              <a:lnSpc>
                <a:spcPct val="150000"/>
              </a:lnSpc>
            </a:pPr>
            <a:r>
              <a:rPr kumimoji="1" lang="zh-CN" altLang="en-US" sz="2100" dirty="0">
                <a:solidFill>
                  <a:srgbClr val="FF0000"/>
                </a:solidFill>
              </a:rPr>
              <a:t>多租户管理</a:t>
            </a:r>
            <a:r>
              <a:rPr kumimoji="1" lang="zh-CN" altLang="en-US" sz="2100" dirty="0"/>
              <a:t>：支持多用户共享集群资源和多应用程序同时运行</a:t>
            </a:r>
            <a:endParaRPr kumimoji="1" lang="en-US" altLang="zh-CN" sz="2100" dirty="0"/>
          </a:p>
          <a:p>
            <a:pPr lvl="1">
              <a:lnSpc>
                <a:spcPct val="150000"/>
              </a:lnSpc>
            </a:pPr>
            <a:r>
              <a:rPr kumimoji="1" lang="zh-CN" altLang="en-US" sz="2100" dirty="0">
                <a:solidFill>
                  <a:srgbClr val="FF0000"/>
                </a:solidFill>
              </a:rPr>
              <a:t>安全隔离</a:t>
            </a:r>
            <a:r>
              <a:rPr kumimoji="1" lang="zh-CN" altLang="en-US" sz="2100" dirty="0"/>
              <a:t>：每个队列设置严格的</a:t>
            </a:r>
            <a:r>
              <a:rPr kumimoji="1" lang="en-US" altLang="zh-CN" sz="2100" dirty="0"/>
              <a:t>ACL</a:t>
            </a:r>
            <a:r>
              <a:rPr kumimoji="1" lang="zh-CN" altLang="en-US" sz="2100" dirty="0"/>
              <a:t>列表，用以限制用户或用户组在该队列提交应用程序，实现资源隔离</a:t>
            </a:r>
            <a:endParaRPr kumimoji="1" lang="en-US" altLang="zh-CN" sz="2100" dirty="0"/>
          </a:p>
          <a:p>
            <a:pPr>
              <a:lnSpc>
                <a:spcPct val="150000"/>
              </a:lnSpc>
            </a:pPr>
            <a:r>
              <a:rPr kumimoji="1" lang="zh-CN" altLang="en-US" sz="2100" dirty="0"/>
              <a:t>容量调度？</a:t>
            </a:r>
            <a:endParaRPr kumimoji="1" lang="en-US" altLang="zh-CN" sz="2100" dirty="0"/>
          </a:p>
          <a:p>
            <a:pPr lvl="1">
              <a:lnSpc>
                <a:spcPct val="150000"/>
              </a:lnSpc>
            </a:pPr>
            <a:r>
              <a:rPr kumimoji="1" lang="zh-CN" altLang="en-US" sz="2000" dirty="0"/>
              <a:t>队列资源采用容量占比的方式进行分配</a:t>
            </a:r>
            <a:endParaRPr kumimoji="1" lang="en-US" altLang="zh-CN" sz="2000" dirty="0"/>
          </a:p>
          <a:p>
            <a:pPr lvl="1">
              <a:lnSpc>
                <a:spcPct val="150000"/>
              </a:lnSpc>
            </a:pPr>
            <a:r>
              <a:rPr kumimoji="1" lang="zh-CN" altLang="en-US" sz="2000" dirty="0"/>
              <a:t>队列间的资源分配算法也是采用最小资源使用率</a:t>
            </a:r>
            <a:endParaRPr kumimoji="1" lang="en-US" altLang="zh-CN" sz="2000" dirty="0"/>
          </a:p>
          <a:p>
            <a:pPr lvl="1">
              <a:lnSpc>
                <a:spcPct val="150000"/>
              </a:lnSpc>
            </a:pPr>
            <a:r>
              <a:rPr kumimoji="1" lang="zh-CN" altLang="en-US" sz="2000" dirty="0"/>
              <a:t>每个用户的资源限制是资源量占比</a:t>
            </a:r>
            <a:endParaRPr kumimoji="1" lang="en-US" altLang="zh-CN" sz="2000" dirty="0"/>
          </a:p>
          <a:p>
            <a:pPr>
              <a:lnSpc>
                <a:spcPct val="150000"/>
              </a:lnSpc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1590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541549-C1EA-554E-9762-B814E578E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Fair</a:t>
            </a:r>
            <a:r>
              <a:rPr kumimoji="1" lang="zh-CN" altLang="en-US" dirty="0"/>
              <a:t> </a:t>
            </a:r>
            <a:r>
              <a:rPr kumimoji="1" lang="en-US" altLang="zh-CN" dirty="0"/>
              <a:t>scheduler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57DE75-636B-9448-8EFC-7F0377B02B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2400" y="1881430"/>
            <a:ext cx="7165847" cy="429077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zh-CN" dirty="0"/>
              <a:t>Fair</a:t>
            </a:r>
            <a:r>
              <a:rPr kumimoji="1" lang="zh-CN" altLang="en-US" dirty="0"/>
              <a:t> </a:t>
            </a:r>
            <a:r>
              <a:rPr kumimoji="1" lang="en-US" altLang="zh-CN" dirty="0"/>
              <a:t>Scheduler</a:t>
            </a:r>
            <a:r>
              <a:rPr kumimoji="1" lang="zh-CN" altLang="en-US" dirty="0"/>
              <a:t>的设计目标是为所有的应用分配公平的资源。如图，有两个用户</a:t>
            </a:r>
            <a:r>
              <a:rPr kumimoji="1" lang="en-US" altLang="zh-CN" dirty="0"/>
              <a:t>A</a:t>
            </a:r>
            <a:r>
              <a:rPr kumimoji="1" lang="zh-CN" altLang="en-US" dirty="0"/>
              <a:t>和</a:t>
            </a:r>
            <a:r>
              <a:rPr kumimoji="1" lang="en-US" altLang="zh-CN" dirty="0"/>
              <a:t>B</a:t>
            </a:r>
            <a:r>
              <a:rPr kumimoji="1" lang="zh-CN" altLang="en-US" dirty="0"/>
              <a:t>，他们分别拥有一个队列。当</a:t>
            </a:r>
            <a:r>
              <a:rPr kumimoji="1" lang="en-US" altLang="zh-CN" dirty="0"/>
              <a:t>A</a:t>
            </a:r>
            <a:r>
              <a:rPr kumimoji="1" lang="zh-CN" altLang="en-US" dirty="0"/>
              <a:t>启动一个</a:t>
            </a:r>
            <a:r>
              <a:rPr kumimoji="1" lang="en-US" altLang="zh-CN" dirty="0"/>
              <a:t>job</a:t>
            </a:r>
            <a:r>
              <a:rPr kumimoji="1" lang="zh-CN" altLang="en-US" dirty="0"/>
              <a:t>而</a:t>
            </a:r>
            <a:r>
              <a:rPr kumimoji="1" lang="en-US" altLang="zh-CN" dirty="0"/>
              <a:t>B</a:t>
            </a:r>
            <a:r>
              <a:rPr kumimoji="1" lang="zh-CN" altLang="en-US" dirty="0"/>
              <a:t>没有任务时，</a:t>
            </a:r>
            <a:r>
              <a:rPr kumimoji="1" lang="en-US" altLang="zh-CN" dirty="0"/>
              <a:t>A</a:t>
            </a:r>
            <a:r>
              <a:rPr kumimoji="1" lang="zh-CN" altLang="en-US" dirty="0"/>
              <a:t>会获得全部集群资源；当</a:t>
            </a:r>
            <a:r>
              <a:rPr kumimoji="1" lang="en-US" altLang="zh-CN" dirty="0"/>
              <a:t>B</a:t>
            </a:r>
            <a:r>
              <a:rPr kumimoji="1" lang="zh-CN" altLang="en-US" dirty="0"/>
              <a:t>启动一个</a:t>
            </a:r>
            <a:r>
              <a:rPr kumimoji="1" lang="en-US" altLang="zh-CN" dirty="0"/>
              <a:t>job</a:t>
            </a:r>
            <a:r>
              <a:rPr kumimoji="1" lang="zh-CN" altLang="en-US" dirty="0"/>
              <a:t>后，这两个任务会平分集群资源，此时</a:t>
            </a:r>
            <a:r>
              <a:rPr kumimoji="1" lang="en-US" altLang="zh-CN" dirty="0"/>
              <a:t>B</a:t>
            </a:r>
            <a:r>
              <a:rPr kumimoji="1" lang="zh-CN" altLang="en-US" dirty="0"/>
              <a:t>再启动第二个</a:t>
            </a:r>
            <a:r>
              <a:rPr kumimoji="1" lang="en-US" altLang="zh-CN" dirty="0"/>
              <a:t>job</a:t>
            </a:r>
            <a:r>
              <a:rPr kumimoji="1" lang="zh-CN" altLang="en-US" dirty="0"/>
              <a:t>并且其他</a:t>
            </a:r>
            <a:r>
              <a:rPr kumimoji="1" lang="en-US" altLang="zh-CN" dirty="0"/>
              <a:t>job</a:t>
            </a:r>
            <a:r>
              <a:rPr kumimoji="1" lang="zh-CN" altLang="en-US" dirty="0"/>
              <a:t>还在运行，则它会和</a:t>
            </a:r>
            <a:r>
              <a:rPr kumimoji="1" lang="en-US" altLang="zh-CN" dirty="0"/>
              <a:t>B</a:t>
            </a:r>
            <a:r>
              <a:rPr kumimoji="1" lang="zh-CN" altLang="en-US" dirty="0"/>
              <a:t>的第一个</a:t>
            </a:r>
            <a:r>
              <a:rPr kumimoji="1" lang="en-US" altLang="zh-CN" dirty="0"/>
              <a:t>job</a:t>
            </a:r>
            <a:r>
              <a:rPr kumimoji="1" lang="zh-CN" altLang="en-US" dirty="0"/>
              <a:t>共享</a:t>
            </a:r>
            <a:r>
              <a:rPr kumimoji="1" lang="en-US" altLang="zh-CN" dirty="0"/>
              <a:t>B</a:t>
            </a:r>
            <a:r>
              <a:rPr kumimoji="1" lang="zh-CN" altLang="en-US" dirty="0"/>
              <a:t>队列这个资源，也就是</a:t>
            </a:r>
            <a:r>
              <a:rPr kumimoji="1" lang="en-US" altLang="zh-CN" dirty="0"/>
              <a:t>B</a:t>
            </a:r>
            <a:r>
              <a:rPr kumimoji="1" lang="zh-CN" altLang="en-US" dirty="0"/>
              <a:t>的两个</a:t>
            </a:r>
            <a:r>
              <a:rPr kumimoji="1" lang="en-US" altLang="zh-CN" dirty="0"/>
              <a:t>job</a:t>
            </a:r>
            <a:r>
              <a:rPr kumimoji="1" lang="zh-CN" altLang="en-US" dirty="0"/>
              <a:t>会用于四分之一的集群资源，而</a:t>
            </a:r>
            <a:r>
              <a:rPr kumimoji="1" lang="en-US" altLang="zh-CN" dirty="0"/>
              <a:t>A</a:t>
            </a:r>
            <a:r>
              <a:rPr kumimoji="1" lang="zh-CN" altLang="en-US" dirty="0"/>
              <a:t>的</a:t>
            </a:r>
            <a:r>
              <a:rPr kumimoji="1" lang="en-US" altLang="zh-CN" dirty="0"/>
              <a:t>job</a:t>
            </a:r>
            <a:r>
              <a:rPr kumimoji="1" lang="zh-CN" altLang="en-US" dirty="0"/>
              <a:t>任然用于集群一半的资源，结果就是资源最终在两个用户之间平等的共享。</a:t>
            </a:r>
            <a:endParaRPr kumimoji="1"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FE21AF2-1F07-E548-8701-2AAD57C09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2479245"/>
            <a:ext cx="3145305" cy="309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092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541549-C1EA-554E-9762-B814E578E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Fair</a:t>
            </a:r>
            <a:r>
              <a:rPr kumimoji="1" lang="zh-CN" altLang="en-US" dirty="0"/>
              <a:t> </a:t>
            </a:r>
            <a:r>
              <a:rPr kumimoji="1" lang="en-US" altLang="zh-CN" dirty="0"/>
              <a:t>scheduler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57DE75-636B-9448-8EFC-7F0377B02B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7657" y="1752121"/>
            <a:ext cx="10064495" cy="497657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/>
              <a:t>与</a:t>
            </a:r>
            <a:r>
              <a:rPr kumimoji="1" lang="en-US" altLang="zh-CN" dirty="0"/>
              <a:t>Capital</a:t>
            </a:r>
            <a:r>
              <a:rPr kumimoji="1" lang="zh-CN" altLang="en-US" dirty="0"/>
              <a:t> </a:t>
            </a:r>
            <a:r>
              <a:rPr kumimoji="1" lang="en-US" altLang="zh-CN" dirty="0"/>
              <a:t>Scheduler</a:t>
            </a:r>
            <a:r>
              <a:rPr kumimoji="1" lang="zh-CN" altLang="en-US" dirty="0"/>
              <a:t>不同之处：</a:t>
            </a:r>
            <a:endParaRPr kumimoji="1" lang="en-US" altLang="zh-CN" dirty="0"/>
          </a:p>
          <a:p>
            <a:pPr lvl="1">
              <a:lnSpc>
                <a:spcPct val="150000"/>
              </a:lnSpc>
            </a:pPr>
            <a:r>
              <a:rPr kumimoji="1" lang="zh-CN" altLang="en-US" dirty="0">
                <a:solidFill>
                  <a:srgbClr val="FF0000"/>
                </a:solidFill>
              </a:rPr>
              <a:t>资源公平共享</a:t>
            </a:r>
            <a:endParaRPr kumimoji="1" lang="en-US" altLang="zh-CN" dirty="0"/>
          </a:p>
          <a:p>
            <a:pPr lvl="1">
              <a:lnSpc>
                <a:spcPct val="150000"/>
              </a:lnSpc>
            </a:pPr>
            <a:r>
              <a:rPr kumimoji="1" lang="zh-CN" altLang="en-US" dirty="0">
                <a:solidFill>
                  <a:srgbClr val="FF0000"/>
                </a:solidFill>
              </a:rPr>
              <a:t>支持资源抢占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dirty="0">
                <a:solidFill>
                  <a:srgbClr val="FF0000"/>
                </a:solidFill>
              </a:rPr>
              <a:t>负载均衡</a:t>
            </a:r>
            <a:r>
              <a:rPr kumimoji="1" lang="zh-CN" altLang="en-US" dirty="0"/>
              <a:t>：</a:t>
            </a:r>
            <a:r>
              <a:rPr kumimoji="1" lang="en-US" altLang="zh-CN" dirty="0"/>
              <a:t>Fair</a:t>
            </a:r>
            <a:r>
              <a:rPr kumimoji="1" lang="zh-CN" altLang="en-US" dirty="0"/>
              <a:t> </a:t>
            </a:r>
            <a:r>
              <a:rPr kumimoji="1" lang="en-US" altLang="zh-CN" dirty="0"/>
              <a:t>Scheduler</a:t>
            </a:r>
            <a:r>
              <a:rPr kumimoji="1" lang="zh-CN" altLang="en-US" dirty="0"/>
              <a:t>尽可能把系统中的任务均匀分配到各个节点上，此外用户也可以根据自己的需求设计负载均衡策略。</a:t>
            </a:r>
            <a:endParaRPr kumimoji="1" lang="en-US" altLang="zh-CN" dirty="0"/>
          </a:p>
          <a:p>
            <a:pPr lvl="1">
              <a:lnSpc>
                <a:spcPct val="150000"/>
              </a:lnSpc>
            </a:pPr>
            <a:r>
              <a:rPr kumimoji="1" lang="zh-CN" altLang="en-US" dirty="0">
                <a:solidFill>
                  <a:srgbClr val="FF0000"/>
                </a:solidFill>
              </a:rPr>
              <a:t>调度策略配置灵活</a:t>
            </a:r>
            <a:r>
              <a:rPr kumimoji="1" lang="zh-CN" altLang="en-US" dirty="0"/>
              <a:t>：每个队列单独设置调度策略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如何体现公平？</a:t>
            </a:r>
            <a:endParaRPr kumimoji="1" lang="en-US" altLang="zh-CN" dirty="0"/>
          </a:p>
          <a:p>
            <a:pPr lvl="1">
              <a:lnSpc>
                <a:spcPct val="150000"/>
              </a:lnSpc>
            </a:pPr>
            <a:r>
              <a:rPr lang="en" altLang="zh-CN" dirty="0"/>
              <a:t>Fair</a:t>
            </a:r>
            <a:r>
              <a:rPr lang="zh-CN" altLang="en-US" dirty="0"/>
              <a:t>调度器中的队列有一个权重属性（这个权重就是对公平的定义），并把这个属性作为公平调度的依据。。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各队列之间也可采用</a:t>
            </a:r>
            <a:r>
              <a:rPr lang="en" altLang="zh-CN" dirty="0"/>
              <a:t>Fair </a:t>
            </a:r>
            <a:r>
              <a:rPr lang="zh-CN" altLang="en-US" dirty="0"/>
              <a:t>策略进行资源分配。默认调度算法的考量因子是</a:t>
            </a:r>
            <a:r>
              <a:rPr lang="en" altLang="zh-CN" dirty="0"/>
              <a:t>memory</a:t>
            </a:r>
            <a:r>
              <a:rPr lang="zh-CN" altLang="en" dirty="0"/>
              <a:t>，</a:t>
            </a:r>
            <a:r>
              <a:rPr lang="zh-CN" altLang="en-US" dirty="0"/>
              <a:t>但是也可以也可以设置</a:t>
            </a:r>
            <a:r>
              <a:rPr lang="en" altLang="zh-CN" dirty="0"/>
              <a:t>DRF(Dominant Resource Fairness)</a:t>
            </a:r>
            <a:r>
              <a:rPr lang="zh-CN" altLang="en" dirty="0"/>
              <a:t>，</a:t>
            </a:r>
            <a:r>
              <a:rPr lang="zh-CN" altLang="en-US" dirty="0"/>
              <a:t>会考虑</a:t>
            </a:r>
            <a:r>
              <a:rPr lang="en" altLang="zh-CN" dirty="0"/>
              <a:t>mem</a:t>
            </a:r>
            <a:r>
              <a:rPr lang="zh-CN" altLang="en-US" dirty="0"/>
              <a:t>和</a:t>
            </a:r>
            <a:r>
              <a:rPr lang="en" altLang="zh-CN" dirty="0" err="1"/>
              <a:t>vcore</a:t>
            </a:r>
            <a:r>
              <a:rPr lang="zh-CN" altLang="en-US" dirty="0"/>
              <a:t>的资源。</a:t>
            </a:r>
          </a:p>
          <a:p>
            <a:pPr lvl="1">
              <a:lnSpc>
                <a:spcPct val="150000"/>
              </a:lnSpc>
            </a:pP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031841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木活字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木活字</Template>
  <TotalTime>83</TotalTime>
  <Words>640</Words>
  <Application>Microsoft Macintosh PowerPoint</Application>
  <PresentationFormat>宽屏</PresentationFormat>
  <Paragraphs>29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方正姚体</vt:lpstr>
      <vt:lpstr>Calibri</vt:lpstr>
      <vt:lpstr>Rockwell</vt:lpstr>
      <vt:lpstr>Rockwell Condensed</vt:lpstr>
      <vt:lpstr>Rockwell Extra Bold</vt:lpstr>
      <vt:lpstr>Wingdings</vt:lpstr>
      <vt:lpstr>木活字</vt:lpstr>
      <vt:lpstr>Yarn资源调度策略</vt:lpstr>
      <vt:lpstr>FIFO Scheduler</vt:lpstr>
      <vt:lpstr>Capacity SCHEDULER</vt:lpstr>
      <vt:lpstr>Capacity SCHEDULER</vt:lpstr>
      <vt:lpstr>Fair scheduler</vt:lpstr>
      <vt:lpstr>Fair scheduler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Yarn资源调度策略</dc:title>
  <dc:creator>Microsoft Office User</dc:creator>
  <cp:lastModifiedBy>Microsoft Office User</cp:lastModifiedBy>
  <cp:revision>9</cp:revision>
  <dcterms:created xsi:type="dcterms:W3CDTF">2019-06-12T01:48:10Z</dcterms:created>
  <dcterms:modified xsi:type="dcterms:W3CDTF">2019-06-12T08:01:24Z</dcterms:modified>
</cp:coreProperties>
</file>

<file path=docProps/thumbnail.jpeg>
</file>